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2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Mr. </a:t>
            </a:r>
            <a:r>
              <a:rPr lang="en-US" dirty="0" err="1" smtClean="0"/>
              <a:t>Padmanava</a:t>
            </a:r>
            <a:r>
              <a:rPr lang="en-US" dirty="0" smtClean="0"/>
              <a:t> </a:t>
            </a:r>
            <a:r>
              <a:rPr lang="en-US" dirty="0" err="1" smtClean="0"/>
              <a:t>Naik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TGT(SS)</a:t>
            </a:r>
          </a:p>
          <a:p>
            <a:r>
              <a:rPr lang="en-US" dirty="0" smtClean="0"/>
              <a:t>ATOMIC ENERGY CENTRAL SCHOOL ,KAKRAPAR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OF NOMADS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Nomadic pastoralists moved long distances with their animals . They lived on milk and other pastoral products 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They exchanged wool, ghee, etc., with settled agriculturists for grain, cloth, utensils and other products . </a:t>
            </a:r>
            <a:r>
              <a:rPr lang="en-US" dirty="0" err="1" smtClean="0"/>
              <a:t>Theybought</a:t>
            </a:r>
            <a:r>
              <a:rPr lang="en-US" dirty="0" smtClean="0"/>
              <a:t> and sold these goods as they moved from one place to another, transporting them on their </a:t>
            </a:r>
            <a:r>
              <a:rPr lang="en-US" dirty="0" smtClean="0"/>
              <a:t>animals.</a:t>
            </a:r>
          </a:p>
          <a:p>
            <a:r>
              <a:rPr lang="en-US" dirty="0" err="1" smtClean="0"/>
              <a:t>Banjaras</a:t>
            </a:r>
            <a:r>
              <a:rPr lang="en-US" dirty="0" smtClean="0"/>
              <a:t>  were the most important trader </a:t>
            </a:r>
            <a:r>
              <a:rPr lang="en-US" dirty="0" smtClean="0"/>
              <a:t>nomads.</a:t>
            </a:r>
          </a:p>
          <a:p>
            <a:r>
              <a:rPr lang="en-US" dirty="0" smtClean="0"/>
              <a:t>Sultan </a:t>
            </a:r>
            <a:r>
              <a:rPr lang="en-US" dirty="0" err="1" smtClean="0"/>
              <a:t>Alauddin</a:t>
            </a:r>
            <a:r>
              <a:rPr lang="en-US" dirty="0" smtClean="0"/>
              <a:t> </a:t>
            </a:r>
            <a:r>
              <a:rPr lang="en-US" dirty="0" err="1" smtClean="0"/>
              <a:t>Khalji</a:t>
            </a:r>
            <a:r>
              <a:rPr lang="en-US" dirty="0" smtClean="0"/>
              <a:t> used the </a:t>
            </a:r>
            <a:r>
              <a:rPr lang="en-US" dirty="0" err="1" smtClean="0"/>
              <a:t>Banjaras</a:t>
            </a:r>
            <a:r>
              <a:rPr lang="en-US" dirty="0" smtClean="0"/>
              <a:t> to transport grain to the city </a:t>
            </a:r>
            <a:r>
              <a:rPr lang="en-US" dirty="0" smtClean="0"/>
              <a:t>markets.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Castes and Hierarchies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 the economy and the needs of society </a:t>
            </a:r>
            <a:r>
              <a:rPr lang="en-US" dirty="0" err="1" smtClean="0"/>
              <a:t>grew,people</a:t>
            </a:r>
            <a:r>
              <a:rPr lang="en-US" dirty="0" smtClean="0"/>
              <a:t> with new skills were </a:t>
            </a:r>
            <a:r>
              <a:rPr lang="en-US" dirty="0" err="1" smtClean="0"/>
              <a:t>required.Smaller</a:t>
            </a:r>
            <a:r>
              <a:rPr lang="en-US" dirty="0" smtClean="0"/>
              <a:t> castes, or </a:t>
            </a:r>
            <a:r>
              <a:rPr lang="en-US" dirty="0" err="1" smtClean="0"/>
              <a:t>jatis</a:t>
            </a:r>
            <a:r>
              <a:rPr lang="en-US" dirty="0" smtClean="0"/>
              <a:t>, emerged within </a:t>
            </a:r>
            <a:r>
              <a:rPr lang="en-US" dirty="0" err="1" smtClean="0"/>
              <a:t>varnas</a:t>
            </a:r>
            <a:r>
              <a:rPr lang="en-US" dirty="0" smtClean="0"/>
              <a:t>. New castes appeared amongst the </a:t>
            </a:r>
            <a:r>
              <a:rPr lang="en-US" dirty="0" err="1" smtClean="0"/>
              <a:t>Brahmanas</a:t>
            </a:r>
            <a:r>
              <a:rPr lang="en-US" dirty="0" smtClean="0"/>
              <a:t> 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Many tribes and social groups were taken into caste-based society and given the status of </a:t>
            </a:r>
            <a:r>
              <a:rPr lang="en-US" dirty="0" err="1" smtClean="0"/>
              <a:t>jatis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Specialised</a:t>
            </a:r>
            <a:r>
              <a:rPr lang="en-US" dirty="0" smtClean="0"/>
              <a:t> artisans (smiths, carpenters and masons) were </a:t>
            </a:r>
            <a:r>
              <a:rPr lang="en-US" dirty="0" err="1" smtClean="0"/>
              <a:t>recognised</a:t>
            </a:r>
            <a:r>
              <a:rPr lang="en-US" dirty="0" smtClean="0"/>
              <a:t> as separate </a:t>
            </a:r>
            <a:r>
              <a:rPr lang="en-US" dirty="0" err="1" smtClean="0"/>
              <a:t>jatis</a:t>
            </a:r>
            <a:r>
              <a:rPr lang="en-US" dirty="0" smtClean="0"/>
              <a:t> by the </a:t>
            </a:r>
            <a:r>
              <a:rPr lang="en-US" dirty="0" err="1" smtClean="0"/>
              <a:t>Brahmanas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Importance of </a:t>
            </a:r>
            <a:r>
              <a:rPr lang="en-US" dirty="0" err="1" smtClean="0"/>
              <a:t>jatis</a:t>
            </a:r>
            <a:r>
              <a:rPr lang="en-US" dirty="0" smtClean="0"/>
              <a:t> in the Society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Jatis</a:t>
            </a:r>
            <a:r>
              <a:rPr lang="en-US" dirty="0" smtClean="0"/>
              <a:t>, rather than </a:t>
            </a:r>
            <a:r>
              <a:rPr lang="en-US" dirty="0" err="1" smtClean="0"/>
              <a:t>varna</a:t>
            </a:r>
            <a:r>
              <a:rPr lang="en-US" dirty="0" smtClean="0"/>
              <a:t>, became the basis for </a:t>
            </a:r>
            <a:r>
              <a:rPr lang="en-US" dirty="0" err="1" smtClean="0"/>
              <a:t>organising</a:t>
            </a:r>
            <a:r>
              <a:rPr lang="en-US" dirty="0" smtClean="0"/>
              <a:t> society 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Among the </a:t>
            </a:r>
            <a:r>
              <a:rPr lang="en-US" dirty="0" err="1" smtClean="0"/>
              <a:t>Kshatriyas</a:t>
            </a:r>
            <a:r>
              <a:rPr lang="en-US" dirty="0" smtClean="0"/>
              <a:t>, new </a:t>
            </a:r>
            <a:r>
              <a:rPr lang="en-US" dirty="0" err="1" smtClean="0"/>
              <a:t>Rajput</a:t>
            </a:r>
            <a:r>
              <a:rPr lang="en-US" dirty="0" smtClean="0"/>
              <a:t> clans became powerful by the 11th and 12th centuries 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They </a:t>
            </a:r>
            <a:r>
              <a:rPr lang="en-US" dirty="0" smtClean="0"/>
              <a:t>belonged to different lineages, such as </a:t>
            </a:r>
            <a:r>
              <a:rPr lang="en-US" dirty="0" err="1" smtClean="0"/>
              <a:t>Hunas</a:t>
            </a:r>
            <a:r>
              <a:rPr lang="en-US" dirty="0" smtClean="0"/>
              <a:t>, </a:t>
            </a:r>
            <a:r>
              <a:rPr lang="en-US" dirty="0" err="1" smtClean="0"/>
              <a:t>Chandelas</a:t>
            </a:r>
            <a:r>
              <a:rPr lang="en-US" dirty="0" smtClean="0"/>
              <a:t>, </a:t>
            </a:r>
            <a:r>
              <a:rPr lang="en-US" dirty="0" err="1" smtClean="0"/>
              <a:t>Chalukyas</a:t>
            </a:r>
            <a:r>
              <a:rPr lang="en-US" dirty="0" smtClean="0"/>
              <a:t> and </a:t>
            </a:r>
            <a:r>
              <a:rPr lang="en-US" dirty="0" smtClean="0"/>
              <a:t>others.</a:t>
            </a:r>
          </a:p>
          <a:p>
            <a:pPr algn="just"/>
            <a:r>
              <a:rPr lang="en-US" dirty="0" smtClean="0"/>
              <a:t>Many of these clans regarded as </a:t>
            </a:r>
            <a:r>
              <a:rPr lang="en-US" dirty="0" err="1" smtClean="0"/>
              <a:t>Rajputs</a:t>
            </a:r>
            <a:r>
              <a:rPr lang="en-US" dirty="0" smtClean="0"/>
              <a:t>. They gradually replaced the older rulers, especially in agricultural areas </a:t>
            </a:r>
            <a:r>
              <a:rPr lang="en-US" dirty="0" smtClean="0"/>
              <a:t>,</a:t>
            </a:r>
          </a:p>
          <a:p>
            <a:pPr algn="just"/>
            <a:r>
              <a:rPr lang="en-US" dirty="0" smtClean="0"/>
              <a:t>With the support of the </a:t>
            </a:r>
            <a:r>
              <a:rPr lang="en-US" dirty="0" err="1" smtClean="0"/>
              <a:t>Brahmanas</a:t>
            </a:r>
            <a:r>
              <a:rPr lang="en-US" dirty="0" smtClean="0"/>
              <a:t>, many tribes became part of the caste system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16600" dirty="0" smtClean="0"/>
              <a:t>Thank u </a:t>
            </a:r>
            <a:endParaRPr lang="en-US" sz="16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</TotalTime>
  <Words>253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Mr. Padmanava Naik </vt:lpstr>
      <vt:lpstr>LIFE OF NOMADS </vt:lpstr>
      <vt:lpstr>New Castes and Hierarchies</vt:lpstr>
      <vt:lpstr>Importance of jatis in the Society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Mr. Padmanava Naik </dc:title>
  <dc:creator>mac</dc:creator>
  <cp:lastModifiedBy>mac</cp:lastModifiedBy>
  <cp:revision>7</cp:revision>
  <dcterms:created xsi:type="dcterms:W3CDTF">2006-08-16T00:00:00Z</dcterms:created>
  <dcterms:modified xsi:type="dcterms:W3CDTF">2020-11-09T15:56:08Z</dcterms:modified>
</cp:coreProperties>
</file>